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Relationships xmlns="http://schemas.openxmlformats.org/package/2006/relationships"><Relationship Id="rId3" Type="http://schemas.openxmlformats.org/package/2006/relationships/metadata/core-properties" Target="docProps/core.xml" /><Relationship Id="rId2" Type="http://schemas.openxmlformats.org/package/2006/relationships/metadata/thumbnail" Target="docProps/thumbnail.jpeg" /><Relationship Id="rId1" Type="http://schemas.openxmlformats.org/officeDocument/2006/relationships/officeDocument" Target="ppt/presentation.xml" /><Relationship Id="rId4" Type="http://schemas.openxmlformats.org/officeDocument/2006/relationships/extended-properties" Target="docProps/app.xml" /><Relationship Id="RACfa1jg6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6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11/29/2012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Test</a:t>
            </a:r>
            <a:br>
              <a:rPr lang="en-US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This is a sample </a:t>
            </a:r>
            <a:r>
              <a:rPr lang="en-US" dirty="0" err="1" smtClean="0"/>
              <a:t>powerpoint</a:t>
            </a:r>
            <a:r>
              <a:rPr lang="en-US" dirty="0" smtClean="0"/>
              <a:t> document created for the purpose of testing </a:t>
            </a:r>
            <a:r>
              <a:rPr lang="en-US" dirty="0" err="1" smtClean="0"/>
              <a:t>OpenXML</a:t>
            </a:r>
            <a:r>
              <a:rPr lang="en-US" smtClean="0"/>
              <a:t>::Properties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68435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Test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 </dc:title>
  <dc:creator/>
  <cp:lastModifiedBy>Ananth Venugopal</cp:lastModifiedBy>
  <cp:revision>2</cp:revision>
  <dcterms:created xsi:type="dcterms:W3CDTF">2006-08-16T00:00:00Z</dcterms:created>
  <dcterms:modified xsi:type="dcterms:W3CDTF">2012-11-29T05:27:40Z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

<file path=docProps/thumbnail.jpeg>
</file>